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61" r:id="rId6"/>
    <p:sldId id="262" r:id="rId7"/>
    <p:sldId id="269" r:id="rId8"/>
    <p:sldId id="259" r:id="rId9"/>
    <p:sldId id="26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976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6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Video Demonstration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04040"/>
                </a:solidFill>
              </a:rPr>
              <a:t>Youtube</a:t>
            </a:r>
            <a:r>
              <a:rPr lang="en-US" dirty="0">
                <a:solidFill>
                  <a:srgbClr val="404040"/>
                </a:solidFill>
              </a:rPr>
              <a:t> link</a:t>
            </a:r>
            <a:endParaRPr dirty="0">
              <a:solidFill>
                <a:srgbClr val="404040"/>
              </a:solidFill>
            </a:endParaRPr>
          </a:p>
        </p:txBody>
      </p:sp>
      <p:pic>
        <p:nvPicPr>
          <p:cNvPr id="3" name="Project demo video">
            <a:hlinkClick r:id="" action="ppaction://media"/>
            <a:extLst>
              <a:ext uri="{FF2B5EF4-FFF2-40B4-BE49-F238E27FC236}">
                <a16:creationId xmlns:a16="http://schemas.microsoft.com/office/drawing/2014/main" id="{89548546-7012-496C-2A7C-E907CC35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0561" y="2045132"/>
            <a:ext cx="6670514" cy="375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404040"/>
                </a:solidFill>
              </a:rPr>
              <a:t>- Save users time when scheduling workouts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 dirty="0"/>
              <a:t>CI/CD infrastructure</a:t>
            </a:r>
            <a:endParaRPr sz="24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40006" y="1022489"/>
            <a:ext cx="6029325" cy="49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Integration of Multiple APIs: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Successfully integrated Strava and Google Calendar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Enhanced the scheduling and tracking functionalities 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Experience Optimization: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Intuitive and user-friendly interface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Simplifying processes for booking and managing workouts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Responsive Design: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Developed a responsive web design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Seamless experience across different platforms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Testing and Quality Assurance: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Rigorous testing ensured reliability and performance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Stable and bug-free Application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light bulb with many circles drawn on it&#10;&#10;Description automatically generated">
            <a:extLst>
              <a:ext uri="{FF2B5EF4-FFF2-40B4-BE49-F238E27FC236}">
                <a16:creationId xmlns:a16="http://schemas.microsoft.com/office/drawing/2014/main" id="{4B07D641-0671-8296-A2AD-88C8ACB5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2750660"/>
            <a:ext cx="4030141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07151" y="617994"/>
            <a:ext cx="6750899" cy="56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API Integration Complexities: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Individual integrations were not straightforward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Combining integrations required detailed technical understanding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Cross-Platform Compatibility: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Significant challenges to maintain functionality and appearance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  consistent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Performance Optimization: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Quick loading times and smooth performance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Data Security: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Implementing extensive measures to protect sensitive data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Compliance and Legal Considerations: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Addressing legal and compliance aspects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User data, Third party API usage</a:t>
            </a:r>
          </a:p>
        </p:txBody>
      </p:sp>
      <p:sp>
        <p:nvSpPr>
          <p:cNvPr id="146" name="Google Shape;146;p20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hand on a chalkboard&#10;&#10;Description automatically generated">
            <a:extLst>
              <a:ext uri="{FF2B5EF4-FFF2-40B4-BE49-F238E27FC236}">
                <a16:creationId xmlns:a16="http://schemas.microsoft.com/office/drawing/2014/main" id="{0C3AFEAA-87C7-F4B2-0BBC-E9AD88A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0" y="2747063"/>
            <a:ext cx="4078757" cy="27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397</Words>
  <Application>Microsoft Office PowerPoint</Application>
  <PresentationFormat>Widescreen</PresentationFormat>
  <Paragraphs>86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GOOGLE CALENDAR API</vt:lpstr>
      <vt:lpstr>STRAVA  API</vt:lpstr>
      <vt:lpstr>PROJECT FEATURES</vt:lpstr>
      <vt:lpstr>CI/CD infrastructure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Wu, Ian</cp:lastModifiedBy>
  <cp:revision>5</cp:revision>
  <dcterms:modified xsi:type="dcterms:W3CDTF">2023-11-26T21:24:17Z</dcterms:modified>
</cp:coreProperties>
</file>